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avi>
</file>

<file path=ppt/media/media2.mp4>
</file>

<file path=ppt/media/media3.avi>
</file>

<file path=ppt/media/media4.avi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A5D3EB83-EA82-4520-B050-8E4DBD8D0D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A555D05D-5EC2-4BF4-8C40-74232BC841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1669729B-A132-4F9B-95E4-0F1E6B3F0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0C0CC-72D7-43A0-AB31-C7E358E3B73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7B8A43D0-120E-4F18-B90B-055043C8E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474867BE-31F7-431C-97BC-A67921D03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121E5-4773-462E-8B44-13DDEB291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00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353A01C6-5346-4EA4-BBAC-67CEF8704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vertical 2">
            <a:extLst>
              <a:ext uri="{FF2B5EF4-FFF2-40B4-BE49-F238E27FC236}">
                <a16:creationId xmlns:a16="http://schemas.microsoft.com/office/drawing/2014/main" id="{7DA8DE44-8932-46BD-A338-0D5E7ED508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1AB553F7-C11C-4F3C-B182-177862186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0C0CC-72D7-43A0-AB31-C7E358E3B73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B400CE53-8A23-41B7-B0C4-FC0413B64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22F1D302-DEE7-48CA-9C9F-CACD95385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121E5-4773-462E-8B44-13DDEB291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767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vertical 1">
            <a:extLst>
              <a:ext uri="{FF2B5EF4-FFF2-40B4-BE49-F238E27FC236}">
                <a16:creationId xmlns:a16="http://schemas.microsoft.com/office/drawing/2014/main" id="{3CA3AD6E-B66D-4EE5-9ABA-08222C770C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vertical 2">
            <a:extLst>
              <a:ext uri="{FF2B5EF4-FFF2-40B4-BE49-F238E27FC236}">
                <a16:creationId xmlns:a16="http://schemas.microsoft.com/office/drawing/2014/main" id="{A5C99903-7B5F-4E5E-9FFB-4446F7BB1A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99FE294D-B039-4996-9A05-63A4666E9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0C0CC-72D7-43A0-AB31-C7E358E3B73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A63F0BA8-A390-4AF6-9419-1C97EC020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68A7B2D5-5BB0-44CF-9404-4007387E5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121E5-4773-462E-8B44-13DDEB291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041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5281C3C4-EFB9-4FAB-8A58-F08020596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16166A71-F293-4F25-92E6-B8D7D63DC1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50D67FE4-6C88-4BE9-A5AF-9A1385ABA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0C0CC-72D7-43A0-AB31-C7E358E3B73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B15D8225-1482-4154-ACF4-EDA31BD0F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71430711-ED3E-40A3-9C9F-E39E57798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121E5-4773-462E-8B44-13DDEB291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64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2D9C75F2-C698-4B49-B717-FCE4BFE17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04F6A2E6-0761-4516-9434-9E4C363F98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57A5104E-8EA2-47DD-BB84-39D1F2C7B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0C0CC-72D7-43A0-AB31-C7E358E3B73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94A7274C-E100-4C28-BFA9-33F7BA7E2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4AFF35D7-C75E-43F6-9409-7B53F36AC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121E5-4773-462E-8B44-13DDEB291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045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3DC9DD43-4267-4911-98FD-32F6FC3C8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86B717A7-B980-4DE5-B6E1-C5840512C8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5F86E385-71C7-477D-9913-F8C5885FA0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991BA1FD-A7D1-429B-A273-67349019E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0C0CC-72D7-43A0-AB31-C7E358E3B73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C7A4E8F9-2063-451E-A41D-59EC49389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2BF714F2-342E-43BC-9811-D87BBB24C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121E5-4773-462E-8B44-13DDEB291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009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3C95E2E-E353-4AA8-A34B-3F9A5B373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D74BD1FF-CD42-41FA-B40C-2DAC418F7C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410602DB-8F7F-46A5-BD43-FEA52485A3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5" name="Substituent text 4">
            <a:extLst>
              <a:ext uri="{FF2B5EF4-FFF2-40B4-BE49-F238E27FC236}">
                <a16:creationId xmlns:a16="http://schemas.microsoft.com/office/drawing/2014/main" id="{86302D35-D7D7-4C7A-8635-9797F88F7F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Substituent conținut 5">
            <a:extLst>
              <a:ext uri="{FF2B5EF4-FFF2-40B4-BE49-F238E27FC236}">
                <a16:creationId xmlns:a16="http://schemas.microsoft.com/office/drawing/2014/main" id="{D746BDE1-DD41-44C9-BC8A-19F928E09A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7" name="Substituent dată 6">
            <a:extLst>
              <a:ext uri="{FF2B5EF4-FFF2-40B4-BE49-F238E27FC236}">
                <a16:creationId xmlns:a16="http://schemas.microsoft.com/office/drawing/2014/main" id="{2D4EF911-8293-4766-B3D2-A0D0CC51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0C0CC-72D7-43A0-AB31-C7E358E3B73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8" name="Substituent subsol 7">
            <a:extLst>
              <a:ext uri="{FF2B5EF4-FFF2-40B4-BE49-F238E27FC236}">
                <a16:creationId xmlns:a16="http://schemas.microsoft.com/office/drawing/2014/main" id="{915529C9-2D89-48E1-A96F-00DF7B722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stituent număr diapozitiv 8">
            <a:extLst>
              <a:ext uri="{FF2B5EF4-FFF2-40B4-BE49-F238E27FC236}">
                <a16:creationId xmlns:a16="http://schemas.microsoft.com/office/drawing/2014/main" id="{5D72E5E6-734D-4ADB-88A2-270A41F6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121E5-4773-462E-8B44-13DDEB291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050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2B209F0-32E5-43E3-BF53-21F361B66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dată 2">
            <a:extLst>
              <a:ext uri="{FF2B5EF4-FFF2-40B4-BE49-F238E27FC236}">
                <a16:creationId xmlns:a16="http://schemas.microsoft.com/office/drawing/2014/main" id="{0E747E1E-69D4-45A9-9A5D-E6170E6D5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0C0CC-72D7-43A0-AB31-C7E358E3B73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4" name="Substituent subsol 3">
            <a:extLst>
              <a:ext uri="{FF2B5EF4-FFF2-40B4-BE49-F238E27FC236}">
                <a16:creationId xmlns:a16="http://schemas.microsoft.com/office/drawing/2014/main" id="{0ED54DD8-EB03-484B-847A-FC2F832F3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stituent număr diapozitiv 4">
            <a:extLst>
              <a:ext uri="{FF2B5EF4-FFF2-40B4-BE49-F238E27FC236}">
                <a16:creationId xmlns:a16="http://schemas.microsoft.com/office/drawing/2014/main" id="{6E2C7E43-4ABC-4AC1-A9DE-F2EB48EA2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121E5-4773-462E-8B44-13DDEB291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062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AD33CF66-3437-4DCA-B2F0-00F0DAED2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0C0CC-72D7-43A0-AB31-C7E358E3B73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3" name="Substituent subsol 2">
            <a:extLst>
              <a:ext uri="{FF2B5EF4-FFF2-40B4-BE49-F238E27FC236}">
                <a16:creationId xmlns:a16="http://schemas.microsoft.com/office/drawing/2014/main" id="{F0C16C6E-ECE2-46A1-AEDA-8B0CA0B49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stituent număr diapozitiv 3">
            <a:extLst>
              <a:ext uri="{FF2B5EF4-FFF2-40B4-BE49-F238E27FC236}">
                <a16:creationId xmlns:a16="http://schemas.microsoft.com/office/drawing/2014/main" id="{EA3F9A9B-16D1-44A2-A61E-4E5260FFA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121E5-4773-462E-8B44-13DDEB291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872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5213ABFD-A87C-4EF4-A9C9-B9D2D97F1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DC03EEAF-9AD0-40C3-83E0-7307E36412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text 3">
            <a:extLst>
              <a:ext uri="{FF2B5EF4-FFF2-40B4-BE49-F238E27FC236}">
                <a16:creationId xmlns:a16="http://schemas.microsoft.com/office/drawing/2014/main" id="{1CA0FD7E-CE6D-4B7B-90A3-FF99DF488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322F6D3D-34FA-427C-811A-E0C97AD23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0C0CC-72D7-43A0-AB31-C7E358E3B73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EFEEB810-8042-428A-979C-2907FE376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F2D90C1A-D0AF-4A79-91BE-9B2E1A3AD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121E5-4773-462E-8B44-13DDEB291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01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DC360432-B473-4741-86A0-64A5B7376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imagine 2">
            <a:extLst>
              <a:ext uri="{FF2B5EF4-FFF2-40B4-BE49-F238E27FC236}">
                <a16:creationId xmlns:a16="http://schemas.microsoft.com/office/drawing/2014/main" id="{711963DD-B860-410B-830D-4A24FB8522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ubstituent text 3">
            <a:extLst>
              <a:ext uri="{FF2B5EF4-FFF2-40B4-BE49-F238E27FC236}">
                <a16:creationId xmlns:a16="http://schemas.microsoft.com/office/drawing/2014/main" id="{F7A7A501-A9C8-450F-9823-79F1B9B240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2A0DC608-BFE9-427C-B1AC-5C6226EB4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0C0CC-72D7-43A0-AB31-C7E358E3B73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4C019FD8-B02D-4F05-A2E8-8BB55AF63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CE9F27D1-166E-4187-B5C9-353AF7906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121E5-4773-462E-8B44-13DDEB291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859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titlu 1">
            <a:extLst>
              <a:ext uri="{FF2B5EF4-FFF2-40B4-BE49-F238E27FC236}">
                <a16:creationId xmlns:a16="http://schemas.microsoft.com/office/drawing/2014/main" id="{C2CFC1F0-9291-4706-BBBD-A24B6EF5F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58BFA591-F2C1-497A-8B48-3CF3169B4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74DBD5FF-6E50-4711-80E8-7E38ED88D1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F0C0CC-72D7-43A0-AB31-C7E358E3B73B}" type="datetimeFigureOut">
              <a:rPr lang="en-US" smtClean="0"/>
              <a:t>1/26/2021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1746F26B-AF7E-4D66-9834-3AD5F1AC18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6C332071-90D8-47D4-A906-4E74DEBDEB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121E5-4773-462E-8B44-13DDEB291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949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3.avi"/><Relationship Id="rId7" Type="http://schemas.openxmlformats.org/officeDocument/2006/relationships/image" Target="../media/image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3.avi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7.png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5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reptunghi 11">
            <a:extLst>
              <a:ext uri="{FF2B5EF4-FFF2-40B4-BE49-F238E27FC236}">
                <a16:creationId xmlns:a16="http://schemas.microsoft.com/office/drawing/2014/main" id="{C1B730FF-4A48-42ED-9684-937832B81A52}"/>
              </a:ext>
            </a:extLst>
          </p:cNvPr>
          <p:cNvSpPr/>
          <p:nvPr/>
        </p:nvSpPr>
        <p:spPr>
          <a:xfrm>
            <a:off x="8095375" y="1669408"/>
            <a:ext cx="3825380" cy="390926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reptunghi 10">
            <a:extLst>
              <a:ext uri="{FF2B5EF4-FFF2-40B4-BE49-F238E27FC236}">
                <a16:creationId xmlns:a16="http://schemas.microsoft.com/office/drawing/2014/main" id="{490E9F97-0F9F-4449-A51B-E66BFF7DF08C}"/>
              </a:ext>
            </a:extLst>
          </p:cNvPr>
          <p:cNvSpPr/>
          <p:nvPr/>
        </p:nvSpPr>
        <p:spPr>
          <a:xfrm>
            <a:off x="587229" y="1669409"/>
            <a:ext cx="3825380" cy="390926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A26CC219-E965-40F5-8BCA-EDD8391591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53142"/>
            <a:ext cx="9144000" cy="850739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Stabilizare</a:t>
            </a:r>
            <a:r>
              <a:rPr lang="en-US" dirty="0"/>
              <a:t> video</a:t>
            </a:r>
          </a:p>
        </p:txBody>
      </p:sp>
      <p:sp>
        <p:nvSpPr>
          <p:cNvPr id="4" name="Dreptunghi 3">
            <a:extLst>
              <a:ext uri="{FF2B5EF4-FFF2-40B4-BE49-F238E27FC236}">
                <a16:creationId xmlns:a16="http://schemas.microsoft.com/office/drawing/2014/main" id="{9BD3622C-2A8A-41CB-B2FB-0BEA8DDE75BD}"/>
              </a:ext>
            </a:extLst>
          </p:cNvPr>
          <p:cNvSpPr/>
          <p:nvPr/>
        </p:nvSpPr>
        <p:spPr>
          <a:xfrm>
            <a:off x="1604865" y="2509935"/>
            <a:ext cx="2369976" cy="2323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Conector drept cu săgeată 6">
            <a:extLst>
              <a:ext uri="{FF2B5EF4-FFF2-40B4-BE49-F238E27FC236}">
                <a16:creationId xmlns:a16="http://schemas.microsoft.com/office/drawing/2014/main" id="{31E730F5-8A8C-4B48-B29F-E42A995F8D64}"/>
              </a:ext>
            </a:extLst>
          </p:cNvPr>
          <p:cNvCxnSpPr/>
          <p:nvPr/>
        </p:nvCxnSpPr>
        <p:spPr>
          <a:xfrm>
            <a:off x="4530054" y="3537789"/>
            <a:ext cx="34478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ine 8">
            <a:extLst>
              <a:ext uri="{FF2B5EF4-FFF2-40B4-BE49-F238E27FC236}">
                <a16:creationId xmlns:a16="http://schemas.microsoft.com/office/drawing/2014/main" id="{3042B780-5EB1-46F7-9357-AD227546D0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0876" y="2931251"/>
            <a:ext cx="1450247" cy="1450247"/>
          </a:xfrm>
          <a:prstGeom prst="rect">
            <a:avLst/>
          </a:prstGeom>
        </p:spPr>
      </p:pic>
      <p:sp>
        <p:nvSpPr>
          <p:cNvPr id="10" name="Dreptunghi 9">
            <a:extLst>
              <a:ext uri="{FF2B5EF4-FFF2-40B4-BE49-F238E27FC236}">
                <a16:creationId xmlns:a16="http://schemas.microsoft.com/office/drawing/2014/main" id="{D40847F2-EB99-4B78-BFB8-8E22D6A056AC}"/>
              </a:ext>
            </a:extLst>
          </p:cNvPr>
          <p:cNvSpPr/>
          <p:nvPr/>
        </p:nvSpPr>
        <p:spPr>
          <a:xfrm rot="1275406">
            <a:off x="8557695" y="2376128"/>
            <a:ext cx="2369976" cy="2323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030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reptunghi: colțuri rotunjite 11">
            <a:extLst>
              <a:ext uri="{FF2B5EF4-FFF2-40B4-BE49-F238E27FC236}">
                <a16:creationId xmlns:a16="http://schemas.microsoft.com/office/drawing/2014/main" id="{1A63906A-1B61-4999-B8FB-30C8ACDA08CD}"/>
              </a:ext>
            </a:extLst>
          </p:cNvPr>
          <p:cNvSpPr/>
          <p:nvPr/>
        </p:nvSpPr>
        <p:spPr>
          <a:xfrm>
            <a:off x="1350627" y="1835091"/>
            <a:ext cx="2155971" cy="11409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Pasul</a:t>
            </a:r>
            <a:r>
              <a:rPr lang="en-US" dirty="0"/>
              <a:t> 1</a:t>
            </a:r>
          </a:p>
          <a:p>
            <a:pPr algn="ctr"/>
            <a:r>
              <a:rPr lang="en-US" dirty="0"/>
              <a:t>Video Frames Load</a:t>
            </a:r>
          </a:p>
          <a:p>
            <a:pPr algn="ctr"/>
            <a:r>
              <a:rPr lang="en-US" dirty="0"/>
              <a:t>&amp;</a:t>
            </a:r>
          </a:p>
          <a:p>
            <a:pPr algn="ctr"/>
            <a:r>
              <a:rPr lang="en-US" dirty="0"/>
              <a:t>RGB to Grayscale</a:t>
            </a:r>
          </a:p>
        </p:txBody>
      </p:sp>
      <p:sp>
        <p:nvSpPr>
          <p:cNvPr id="16" name="Dreptunghi: colțuri rotunjite 15">
            <a:extLst>
              <a:ext uri="{FF2B5EF4-FFF2-40B4-BE49-F238E27FC236}">
                <a16:creationId xmlns:a16="http://schemas.microsoft.com/office/drawing/2014/main" id="{91212AD8-5266-495D-8BC9-B2C076A60B16}"/>
              </a:ext>
            </a:extLst>
          </p:cNvPr>
          <p:cNvSpPr/>
          <p:nvPr/>
        </p:nvSpPr>
        <p:spPr>
          <a:xfrm>
            <a:off x="5134761" y="1835091"/>
            <a:ext cx="2155971" cy="11409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Pasul</a:t>
            </a:r>
            <a:r>
              <a:rPr lang="en-US" dirty="0"/>
              <a:t> 2</a:t>
            </a:r>
          </a:p>
          <a:p>
            <a:pPr algn="ctr"/>
            <a:r>
              <a:rPr lang="en-US" dirty="0"/>
              <a:t>Feature Tracking </a:t>
            </a:r>
            <a:r>
              <a:rPr lang="en-US" dirty="0" err="1"/>
              <a:t>intre</a:t>
            </a:r>
            <a:r>
              <a:rPr lang="en-US" dirty="0"/>
              <a:t> 2 frame-</a:t>
            </a:r>
            <a:r>
              <a:rPr lang="en-US" dirty="0" err="1"/>
              <a:t>uri</a:t>
            </a:r>
            <a:r>
              <a:rPr lang="en-US" dirty="0"/>
              <a:t> consecutive</a:t>
            </a:r>
          </a:p>
        </p:txBody>
      </p:sp>
      <p:sp>
        <p:nvSpPr>
          <p:cNvPr id="17" name="Dreptunghi: colțuri rotunjite 16">
            <a:extLst>
              <a:ext uri="{FF2B5EF4-FFF2-40B4-BE49-F238E27FC236}">
                <a16:creationId xmlns:a16="http://schemas.microsoft.com/office/drawing/2014/main" id="{598E3DC6-2124-4541-9DDC-D849C82F9C84}"/>
              </a:ext>
            </a:extLst>
          </p:cNvPr>
          <p:cNvSpPr/>
          <p:nvPr/>
        </p:nvSpPr>
        <p:spPr>
          <a:xfrm>
            <a:off x="8918896" y="1835091"/>
            <a:ext cx="2155971" cy="11409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Pasul</a:t>
            </a:r>
            <a:r>
              <a:rPr lang="en-US" dirty="0"/>
              <a:t> 3</a:t>
            </a:r>
          </a:p>
          <a:p>
            <a:pPr algn="ctr"/>
            <a:r>
              <a:rPr lang="en-US" dirty="0" err="1"/>
              <a:t>Calcul</a:t>
            </a:r>
            <a:r>
              <a:rPr lang="en-US" dirty="0"/>
              <a:t> </a:t>
            </a:r>
          </a:p>
          <a:p>
            <a:pPr algn="ctr"/>
            <a:r>
              <a:rPr lang="en-US" dirty="0" err="1"/>
              <a:t>transformate</a:t>
            </a:r>
            <a:endParaRPr lang="en-US" dirty="0"/>
          </a:p>
        </p:txBody>
      </p:sp>
      <p:sp>
        <p:nvSpPr>
          <p:cNvPr id="18" name="Dreptunghi: colțuri rotunjite 17">
            <a:extLst>
              <a:ext uri="{FF2B5EF4-FFF2-40B4-BE49-F238E27FC236}">
                <a16:creationId xmlns:a16="http://schemas.microsoft.com/office/drawing/2014/main" id="{6E51A6EE-9FDA-4ED7-9C0B-0C96F69F886F}"/>
              </a:ext>
            </a:extLst>
          </p:cNvPr>
          <p:cNvSpPr/>
          <p:nvPr/>
        </p:nvSpPr>
        <p:spPr>
          <a:xfrm>
            <a:off x="8918895" y="3988967"/>
            <a:ext cx="2155971" cy="11409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Pasul</a:t>
            </a:r>
            <a:r>
              <a:rPr lang="en-US" dirty="0"/>
              <a:t> 4</a:t>
            </a:r>
          </a:p>
          <a:p>
            <a:pPr algn="ctr"/>
            <a:r>
              <a:rPr lang="en-US" dirty="0" err="1"/>
              <a:t>Aplicare</a:t>
            </a:r>
            <a:endParaRPr lang="en-US" dirty="0"/>
          </a:p>
          <a:p>
            <a:pPr algn="ctr"/>
            <a:r>
              <a:rPr lang="en-US" dirty="0" err="1"/>
              <a:t>transformate</a:t>
            </a:r>
            <a:endParaRPr lang="en-US" dirty="0"/>
          </a:p>
        </p:txBody>
      </p:sp>
      <p:sp>
        <p:nvSpPr>
          <p:cNvPr id="19" name="Dreptunghi: colțuri rotunjite 18">
            <a:extLst>
              <a:ext uri="{FF2B5EF4-FFF2-40B4-BE49-F238E27FC236}">
                <a16:creationId xmlns:a16="http://schemas.microsoft.com/office/drawing/2014/main" id="{47E9A729-9011-41F9-9CC4-9590D813E481}"/>
              </a:ext>
            </a:extLst>
          </p:cNvPr>
          <p:cNvSpPr/>
          <p:nvPr/>
        </p:nvSpPr>
        <p:spPr>
          <a:xfrm>
            <a:off x="1350626" y="3988967"/>
            <a:ext cx="2155971" cy="11409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Pasul</a:t>
            </a:r>
            <a:r>
              <a:rPr lang="en-US" dirty="0"/>
              <a:t> 6</a:t>
            </a:r>
          </a:p>
          <a:p>
            <a:pPr algn="ctr"/>
            <a:r>
              <a:rPr lang="en-US" dirty="0"/>
              <a:t>Video Write</a:t>
            </a:r>
          </a:p>
        </p:txBody>
      </p:sp>
      <p:sp>
        <p:nvSpPr>
          <p:cNvPr id="20" name="Dreptunghi: colțuri rotunjite 19">
            <a:extLst>
              <a:ext uri="{FF2B5EF4-FFF2-40B4-BE49-F238E27FC236}">
                <a16:creationId xmlns:a16="http://schemas.microsoft.com/office/drawing/2014/main" id="{B3BDBE12-5808-4BCD-88E1-2B5599A7C57C}"/>
              </a:ext>
            </a:extLst>
          </p:cNvPr>
          <p:cNvSpPr/>
          <p:nvPr/>
        </p:nvSpPr>
        <p:spPr>
          <a:xfrm>
            <a:off x="5134761" y="3988967"/>
            <a:ext cx="2155971" cy="114090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Pasul</a:t>
            </a:r>
            <a:r>
              <a:rPr lang="en-US" dirty="0"/>
              <a:t> 5</a:t>
            </a:r>
          </a:p>
          <a:p>
            <a:pPr algn="ctr"/>
            <a:r>
              <a:rPr lang="en-US" dirty="0"/>
              <a:t>Video Crop</a:t>
            </a:r>
          </a:p>
        </p:txBody>
      </p:sp>
      <p:cxnSp>
        <p:nvCxnSpPr>
          <p:cNvPr id="9" name="Conector drept cu săgeată 8">
            <a:extLst>
              <a:ext uri="{FF2B5EF4-FFF2-40B4-BE49-F238E27FC236}">
                <a16:creationId xmlns:a16="http://schemas.microsoft.com/office/drawing/2014/main" id="{BD691E64-4F63-4E33-A159-86DCB192A58E}"/>
              </a:ext>
            </a:extLst>
          </p:cNvPr>
          <p:cNvCxnSpPr>
            <a:stCxn id="12" idx="3"/>
            <a:endCxn id="16" idx="1"/>
          </p:cNvCxnSpPr>
          <p:nvPr/>
        </p:nvCxnSpPr>
        <p:spPr>
          <a:xfrm>
            <a:off x="3506598" y="2405542"/>
            <a:ext cx="16281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drept cu săgeată 20">
            <a:extLst>
              <a:ext uri="{FF2B5EF4-FFF2-40B4-BE49-F238E27FC236}">
                <a16:creationId xmlns:a16="http://schemas.microsoft.com/office/drawing/2014/main" id="{846B5D60-E548-4463-A9DF-4D5BB2DCD918}"/>
              </a:ext>
            </a:extLst>
          </p:cNvPr>
          <p:cNvCxnSpPr>
            <a:stCxn id="16" idx="3"/>
            <a:endCxn id="17" idx="1"/>
          </p:cNvCxnSpPr>
          <p:nvPr/>
        </p:nvCxnSpPr>
        <p:spPr>
          <a:xfrm>
            <a:off x="7290732" y="2405542"/>
            <a:ext cx="16281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drept cu săgeată 22">
            <a:extLst>
              <a:ext uri="{FF2B5EF4-FFF2-40B4-BE49-F238E27FC236}">
                <a16:creationId xmlns:a16="http://schemas.microsoft.com/office/drawing/2014/main" id="{7ABBFFE1-CA2D-4366-8D7C-B60917145FD8}"/>
              </a:ext>
            </a:extLst>
          </p:cNvPr>
          <p:cNvCxnSpPr>
            <a:stCxn id="17" idx="2"/>
            <a:endCxn id="18" idx="0"/>
          </p:cNvCxnSpPr>
          <p:nvPr/>
        </p:nvCxnSpPr>
        <p:spPr>
          <a:xfrm flipH="1">
            <a:off x="9996881" y="2975993"/>
            <a:ext cx="1" cy="10129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drept cu săgeată 24">
            <a:extLst>
              <a:ext uri="{FF2B5EF4-FFF2-40B4-BE49-F238E27FC236}">
                <a16:creationId xmlns:a16="http://schemas.microsoft.com/office/drawing/2014/main" id="{E2834A84-D661-448D-A42C-2FA795BD2269}"/>
              </a:ext>
            </a:extLst>
          </p:cNvPr>
          <p:cNvCxnSpPr>
            <a:stCxn id="18" idx="1"/>
            <a:endCxn id="20" idx="3"/>
          </p:cNvCxnSpPr>
          <p:nvPr/>
        </p:nvCxnSpPr>
        <p:spPr>
          <a:xfrm flipH="1">
            <a:off x="7290732" y="4559418"/>
            <a:ext cx="16281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drept cu săgeată 28">
            <a:extLst>
              <a:ext uri="{FF2B5EF4-FFF2-40B4-BE49-F238E27FC236}">
                <a16:creationId xmlns:a16="http://schemas.microsoft.com/office/drawing/2014/main" id="{51D6D11F-67CB-47F6-9D35-4DAC1E53AB49}"/>
              </a:ext>
            </a:extLst>
          </p:cNvPr>
          <p:cNvCxnSpPr>
            <a:stCxn id="20" idx="1"/>
            <a:endCxn id="19" idx="3"/>
          </p:cNvCxnSpPr>
          <p:nvPr/>
        </p:nvCxnSpPr>
        <p:spPr>
          <a:xfrm flipH="1">
            <a:off x="3506597" y="4559418"/>
            <a:ext cx="16281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3227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reptunghi: colțuri rotunjite 15">
            <a:extLst>
              <a:ext uri="{FF2B5EF4-FFF2-40B4-BE49-F238E27FC236}">
                <a16:creationId xmlns:a16="http://schemas.microsoft.com/office/drawing/2014/main" id="{91212AD8-5266-495D-8BC9-B2C076A60B16}"/>
              </a:ext>
            </a:extLst>
          </p:cNvPr>
          <p:cNvSpPr/>
          <p:nvPr/>
        </p:nvSpPr>
        <p:spPr>
          <a:xfrm>
            <a:off x="974522" y="675312"/>
            <a:ext cx="2155971" cy="11409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Pasul</a:t>
            </a:r>
            <a:r>
              <a:rPr lang="en-US" dirty="0"/>
              <a:t> 2</a:t>
            </a:r>
          </a:p>
          <a:p>
            <a:pPr algn="ctr"/>
            <a:r>
              <a:rPr lang="en-US" dirty="0"/>
              <a:t>Feature Tracking </a:t>
            </a:r>
            <a:r>
              <a:rPr lang="en-US" dirty="0" err="1"/>
              <a:t>inte</a:t>
            </a:r>
            <a:r>
              <a:rPr lang="en-US" dirty="0"/>
              <a:t> 2 frame-</a:t>
            </a:r>
            <a:r>
              <a:rPr lang="en-US" dirty="0" err="1"/>
              <a:t>uri</a:t>
            </a:r>
            <a:r>
              <a:rPr lang="en-US" dirty="0"/>
              <a:t> consecutive</a:t>
            </a:r>
          </a:p>
        </p:txBody>
      </p:sp>
      <p:pic>
        <p:nvPicPr>
          <p:cNvPr id="2" name="video_out_features">
            <a:hlinkClick r:id="" action="ppaction://media"/>
            <a:extLst>
              <a:ext uri="{FF2B5EF4-FFF2-40B4-BE49-F238E27FC236}">
                <a16:creationId xmlns:a16="http://schemas.microsoft.com/office/drawing/2014/main" id="{80316E0D-8F2D-4273-81DE-30B156C508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745231" y="3163746"/>
            <a:ext cx="4859934" cy="2733713"/>
          </a:xfrm>
          <a:prstGeom prst="rect">
            <a:avLst/>
          </a:prstGeom>
        </p:spPr>
      </p:pic>
      <p:pic>
        <p:nvPicPr>
          <p:cNvPr id="3" name="video4">
            <a:hlinkClick r:id="" action="ppaction://media"/>
            <a:extLst>
              <a:ext uri="{FF2B5EF4-FFF2-40B4-BE49-F238E27FC236}">
                <a16:creationId xmlns:a16="http://schemas.microsoft.com/office/drawing/2014/main" id="{358011B6-CA8D-4135-887D-2F1A024BABE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3915" y="3188238"/>
            <a:ext cx="4772856" cy="2684731"/>
          </a:xfrm>
          <a:prstGeom prst="rect">
            <a:avLst/>
          </a:prstGeom>
        </p:spPr>
      </p:pic>
      <p:cxnSp>
        <p:nvCxnSpPr>
          <p:cNvPr id="5" name="Conector drept cu săgeată 4">
            <a:extLst>
              <a:ext uri="{FF2B5EF4-FFF2-40B4-BE49-F238E27FC236}">
                <a16:creationId xmlns:a16="http://schemas.microsoft.com/office/drawing/2014/main" id="{86E848EB-BF5E-4667-BBEE-CE5FE77009D2}"/>
              </a:ext>
            </a:extLst>
          </p:cNvPr>
          <p:cNvCxnSpPr>
            <a:stCxn id="3" idx="3"/>
            <a:endCxn id="2" idx="1"/>
          </p:cNvCxnSpPr>
          <p:nvPr/>
        </p:nvCxnSpPr>
        <p:spPr>
          <a:xfrm flipV="1">
            <a:off x="5446771" y="4530603"/>
            <a:ext cx="129846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Dreptunghi: colțuri diagonale decupate 5">
            <a:extLst>
              <a:ext uri="{FF2B5EF4-FFF2-40B4-BE49-F238E27FC236}">
                <a16:creationId xmlns:a16="http://schemas.microsoft.com/office/drawing/2014/main" id="{D0F4379E-0CF1-414A-9561-281726873FB6}"/>
              </a:ext>
            </a:extLst>
          </p:cNvPr>
          <p:cNvSpPr/>
          <p:nvPr/>
        </p:nvSpPr>
        <p:spPr>
          <a:xfrm>
            <a:off x="4653094" y="985031"/>
            <a:ext cx="3338818" cy="1420512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OpenCV</a:t>
            </a:r>
          </a:p>
          <a:p>
            <a:pPr algn="ctr"/>
            <a:r>
              <a:rPr lang="en-US" b="1" dirty="0" err="1"/>
              <a:t>goodFeaturesToTrack</a:t>
            </a:r>
            <a:endParaRPr lang="en-US" b="1" dirty="0"/>
          </a:p>
          <a:p>
            <a:pPr algn="ctr"/>
            <a:r>
              <a:rPr lang="en-US" b="1" dirty="0"/>
              <a:t>&amp;</a:t>
            </a:r>
          </a:p>
          <a:p>
            <a:pPr algn="ctr"/>
            <a:r>
              <a:rPr lang="en-US" b="1" dirty="0" err="1"/>
              <a:t>calcOpticalFlowPyrLK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024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0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reptunghi: colțuri rotunjite 16">
            <a:extLst>
              <a:ext uri="{FF2B5EF4-FFF2-40B4-BE49-F238E27FC236}">
                <a16:creationId xmlns:a16="http://schemas.microsoft.com/office/drawing/2014/main" id="{598E3DC6-2124-4541-9DDC-D849C82F9C84}"/>
              </a:ext>
            </a:extLst>
          </p:cNvPr>
          <p:cNvSpPr/>
          <p:nvPr/>
        </p:nvSpPr>
        <p:spPr>
          <a:xfrm>
            <a:off x="974522" y="652243"/>
            <a:ext cx="2155971" cy="11409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Pasul</a:t>
            </a:r>
            <a:r>
              <a:rPr lang="en-US" dirty="0"/>
              <a:t> 3</a:t>
            </a:r>
          </a:p>
          <a:p>
            <a:pPr algn="ctr"/>
            <a:r>
              <a:rPr lang="en-US" dirty="0" err="1"/>
              <a:t>Calcul</a:t>
            </a:r>
            <a:r>
              <a:rPr lang="en-US" dirty="0"/>
              <a:t> </a:t>
            </a:r>
          </a:p>
          <a:p>
            <a:pPr algn="ctr"/>
            <a:r>
              <a:rPr lang="en-US" dirty="0" err="1"/>
              <a:t>transformate</a:t>
            </a:r>
            <a:endParaRPr lang="en-US" dirty="0"/>
          </a:p>
        </p:txBody>
      </p:sp>
      <p:sp>
        <p:nvSpPr>
          <p:cNvPr id="15" name="Dreptunghi: colțuri diagonale decupate 14">
            <a:extLst>
              <a:ext uri="{FF2B5EF4-FFF2-40B4-BE49-F238E27FC236}">
                <a16:creationId xmlns:a16="http://schemas.microsoft.com/office/drawing/2014/main" id="{BC89A787-BEA2-4FF0-8A15-1ECB7416E76A}"/>
              </a:ext>
            </a:extLst>
          </p:cNvPr>
          <p:cNvSpPr/>
          <p:nvPr/>
        </p:nvSpPr>
        <p:spPr>
          <a:xfrm>
            <a:off x="4653094" y="989226"/>
            <a:ext cx="3338818" cy="1420512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OpenCV</a:t>
            </a:r>
          </a:p>
          <a:p>
            <a:pPr algn="ctr"/>
            <a:r>
              <a:rPr lang="en-US" altLang="en-US" dirty="0">
                <a:solidFill>
                  <a:schemeClr val="bg1"/>
                </a:solidFill>
                <a:latin typeface="JetBrains Mono"/>
              </a:rPr>
              <a:t>estimateAffinePartial2D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7" name="Imagine 6">
            <a:extLst>
              <a:ext uri="{FF2B5EF4-FFF2-40B4-BE49-F238E27FC236}">
                <a16:creationId xmlns:a16="http://schemas.microsoft.com/office/drawing/2014/main" id="{5D1DA418-16A5-4BE4-8C1B-13443DA0A9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493" y="2487159"/>
            <a:ext cx="5852172" cy="4370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153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reptunghi: colțuri rotunjite 16">
            <a:extLst>
              <a:ext uri="{FF2B5EF4-FFF2-40B4-BE49-F238E27FC236}">
                <a16:creationId xmlns:a16="http://schemas.microsoft.com/office/drawing/2014/main" id="{598E3DC6-2124-4541-9DDC-D849C82F9C84}"/>
              </a:ext>
            </a:extLst>
          </p:cNvPr>
          <p:cNvSpPr/>
          <p:nvPr/>
        </p:nvSpPr>
        <p:spPr>
          <a:xfrm>
            <a:off x="974522" y="652243"/>
            <a:ext cx="2155971" cy="11409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Pasul</a:t>
            </a:r>
            <a:r>
              <a:rPr lang="en-US" dirty="0"/>
              <a:t> 4</a:t>
            </a:r>
          </a:p>
          <a:p>
            <a:pPr algn="ctr"/>
            <a:r>
              <a:rPr lang="en-US" dirty="0" err="1"/>
              <a:t>Aplicare</a:t>
            </a:r>
            <a:endParaRPr lang="en-US" dirty="0"/>
          </a:p>
          <a:p>
            <a:pPr algn="ctr"/>
            <a:r>
              <a:rPr lang="en-US" dirty="0" err="1"/>
              <a:t>transformate</a:t>
            </a:r>
            <a:endParaRPr lang="en-US" dirty="0"/>
          </a:p>
        </p:txBody>
      </p:sp>
      <p:sp>
        <p:nvSpPr>
          <p:cNvPr id="15" name="Dreptunghi: colțuri diagonale decupate 14">
            <a:extLst>
              <a:ext uri="{FF2B5EF4-FFF2-40B4-BE49-F238E27FC236}">
                <a16:creationId xmlns:a16="http://schemas.microsoft.com/office/drawing/2014/main" id="{BC89A787-BEA2-4FF0-8A15-1ECB7416E76A}"/>
              </a:ext>
            </a:extLst>
          </p:cNvPr>
          <p:cNvSpPr/>
          <p:nvPr/>
        </p:nvSpPr>
        <p:spPr>
          <a:xfrm>
            <a:off x="4653094" y="989226"/>
            <a:ext cx="3338818" cy="1420512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OpenCV</a:t>
            </a:r>
          </a:p>
          <a:p>
            <a:pPr algn="ctr"/>
            <a:r>
              <a:rPr lang="en-US" altLang="en-US" dirty="0" err="1">
                <a:solidFill>
                  <a:schemeClr val="bg1"/>
                </a:solidFill>
                <a:latin typeface="JetBrains Mono"/>
              </a:rPr>
              <a:t>warpAffine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3" name="video4">
            <a:hlinkClick r:id="" action="ppaction://media"/>
            <a:extLst>
              <a:ext uri="{FF2B5EF4-FFF2-40B4-BE49-F238E27FC236}">
                <a16:creationId xmlns:a16="http://schemas.microsoft.com/office/drawing/2014/main" id="{89108685-28BD-467F-B9B0-FCCE66C727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6279" y="3296873"/>
            <a:ext cx="4915526" cy="2764983"/>
          </a:xfrm>
          <a:prstGeom prst="rect">
            <a:avLst/>
          </a:prstGeom>
        </p:spPr>
      </p:pic>
      <p:pic>
        <p:nvPicPr>
          <p:cNvPr id="4" name="video_out4">
            <a:hlinkClick r:id="" action="ppaction://media"/>
            <a:extLst>
              <a:ext uri="{FF2B5EF4-FFF2-40B4-BE49-F238E27FC236}">
                <a16:creationId xmlns:a16="http://schemas.microsoft.com/office/drawing/2014/main" id="{76A7FFF1-3A99-42CA-98FC-EF2459B8382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31792" y="3297770"/>
            <a:ext cx="4913930" cy="2764086"/>
          </a:xfrm>
          <a:prstGeom prst="rect">
            <a:avLst/>
          </a:prstGeom>
        </p:spPr>
      </p:pic>
      <p:cxnSp>
        <p:nvCxnSpPr>
          <p:cNvPr id="6" name="Conector drept cu săgeată 5">
            <a:extLst>
              <a:ext uri="{FF2B5EF4-FFF2-40B4-BE49-F238E27FC236}">
                <a16:creationId xmlns:a16="http://schemas.microsoft.com/office/drawing/2014/main" id="{A7ABF468-2693-45B2-955A-3C7A954535F6}"/>
              </a:ext>
            </a:extLst>
          </p:cNvPr>
          <p:cNvCxnSpPr>
            <a:endCxn id="4" idx="1"/>
          </p:cNvCxnSpPr>
          <p:nvPr/>
        </p:nvCxnSpPr>
        <p:spPr>
          <a:xfrm flipV="1">
            <a:off x="5661805" y="4679813"/>
            <a:ext cx="869987" cy="29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3089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9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reptunghi: colțuri rotunjite 16">
            <a:extLst>
              <a:ext uri="{FF2B5EF4-FFF2-40B4-BE49-F238E27FC236}">
                <a16:creationId xmlns:a16="http://schemas.microsoft.com/office/drawing/2014/main" id="{598E3DC6-2124-4541-9DDC-D849C82F9C84}"/>
              </a:ext>
            </a:extLst>
          </p:cNvPr>
          <p:cNvSpPr/>
          <p:nvPr/>
        </p:nvSpPr>
        <p:spPr>
          <a:xfrm>
            <a:off x="974522" y="652243"/>
            <a:ext cx="2155971" cy="11409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Pasul</a:t>
            </a:r>
            <a:r>
              <a:rPr lang="en-US" dirty="0"/>
              <a:t> 4</a:t>
            </a:r>
          </a:p>
          <a:p>
            <a:pPr algn="ctr"/>
            <a:r>
              <a:rPr lang="en-US" dirty="0" err="1"/>
              <a:t>Aplicare</a:t>
            </a:r>
            <a:endParaRPr lang="en-US" dirty="0"/>
          </a:p>
          <a:p>
            <a:pPr algn="ctr"/>
            <a:r>
              <a:rPr lang="en-US" dirty="0" err="1"/>
              <a:t>transformate</a:t>
            </a:r>
            <a:endParaRPr lang="en-US" dirty="0"/>
          </a:p>
        </p:txBody>
      </p:sp>
      <p:sp>
        <p:nvSpPr>
          <p:cNvPr id="15" name="Dreptunghi: colțuri diagonale decupate 14">
            <a:extLst>
              <a:ext uri="{FF2B5EF4-FFF2-40B4-BE49-F238E27FC236}">
                <a16:creationId xmlns:a16="http://schemas.microsoft.com/office/drawing/2014/main" id="{BC89A787-BEA2-4FF0-8A15-1ECB7416E76A}"/>
              </a:ext>
            </a:extLst>
          </p:cNvPr>
          <p:cNvSpPr/>
          <p:nvPr/>
        </p:nvSpPr>
        <p:spPr>
          <a:xfrm>
            <a:off x="4653094" y="989226"/>
            <a:ext cx="3338818" cy="1420512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OpenCV</a:t>
            </a:r>
          </a:p>
          <a:p>
            <a:pPr algn="ctr"/>
            <a:r>
              <a:rPr lang="en-US" altLang="en-US" dirty="0" err="1">
                <a:solidFill>
                  <a:schemeClr val="bg1"/>
                </a:solidFill>
                <a:latin typeface="JetBrains Mono"/>
              </a:rPr>
              <a:t>warpAffine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6" name="Conector drept cu săgeată 5">
            <a:extLst>
              <a:ext uri="{FF2B5EF4-FFF2-40B4-BE49-F238E27FC236}">
                <a16:creationId xmlns:a16="http://schemas.microsoft.com/office/drawing/2014/main" id="{A7ABF468-2693-45B2-955A-3C7A954535F6}"/>
              </a:ext>
            </a:extLst>
          </p:cNvPr>
          <p:cNvCxnSpPr>
            <a:cxnSpLocks/>
          </p:cNvCxnSpPr>
          <p:nvPr/>
        </p:nvCxnSpPr>
        <p:spPr>
          <a:xfrm flipV="1">
            <a:off x="5661805" y="4679813"/>
            <a:ext cx="869987" cy="29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video_out1">
            <a:hlinkClick r:id="" action="ppaction://media"/>
            <a:extLst>
              <a:ext uri="{FF2B5EF4-FFF2-40B4-BE49-F238E27FC236}">
                <a16:creationId xmlns:a16="http://schemas.microsoft.com/office/drawing/2014/main" id="{1F937C55-8C9F-4C8D-9DC4-61F7BD078E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531792" y="3327586"/>
            <a:ext cx="4913931" cy="2764086"/>
          </a:xfrm>
          <a:prstGeom prst="rect">
            <a:avLst/>
          </a:prstGeom>
        </p:spPr>
      </p:pic>
      <p:pic>
        <p:nvPicPr>
          <p:cNvPr id="5" name="video1">
            <a:hlinkClick r:id="" action="ppaction://media"/>
            <a:extLst>
              <a:ext uri="{FF2B5EF4-FFF2-40B4-BE49-F238E27FC236}">
                <a16:creationId xmlns:a16="http://schemas.microsoft.com/office/drawing/2014/main" id="{D30F8549-94E6-470D-870D-B0544C48F5B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46279" y="3327586"/>
            <a:ext cx="4913930" cy="2764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615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1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97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65</Words>
  <Application>Microsoft Office PowerPoint</Application>
  <PresentationFormat>Ecran lat</PresentationFormat>
  <Paragraphs>38</Paragraphs>
  <Slides>6</Slides>
  <Notes>0</Notes>
  <HiddenSlides>0</HiddenSlides>
  <MMClips>6</MMClips>
  <ScaleCrop>false</ScaleCrop>
  <HeadingPairs>
    <vt:vector size="6" baseType="variant">
      <vt:variant>
        <vt:lpstr>Fonturi utilizate</vt:lpstr>
      </vt:variant>
      <vt:variant>
        <vt:i4>4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JetBrains Mono</vt:lpstr>
      <vt:lpstr>Temă Office</vt:lpstr>
      <vt:lpstr>Stabilizare video</vt:lpstr>
      <vt:lpstr>Prezentare PowerPoint</vt:lpstr>
      <vt:lpstr>Prezentare PowerPoint</vt:lpstr>
      <vt:lpstr>Prezentare PowerPoint</vt:lpstr>
      <vt:lpstr>Prezentare PowerPoint</vt:lpstr>
      <vt:lpstr>Prezentare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Prezentare PowerPoint</dc:title>
  <dc:creator>Dan Butmalai</dc:creator>
  <cp:lastModifiedBy>Dan Butmalai</cp:lastModifiedBy>
  <cp:revision>12</cp:revision>
  <dcterms:created xsi:type="dcterms:W3CDTF">2021-01-25T17:24:21Z</dcterms:created>
  <dcterms:modified xsi:type="dcterms:W3CDTF">2021-01-26T10:28:43Z</dcterms:modified>
</cp:coreProperties>
</file>

<file path=docProps/thumbnail.jpeg>
</file>